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619d5cd2e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e619d5cd2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617f990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e617f990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617f990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e617f990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 slide">
  <p:cSld name="CUSTOM_1">
    <p:bg>
      <p:bgPr>
        <a:solidFill>
          <a:srgbClr val="07376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809875" y="3712966"/>
            <a:ext cx="6428494" cy="1525730"/>
          </a:xfrm>
          <a:custGeom>
            <a:rect b="b" l="l" r="r" t="t"/>
            <a:pathLst>
              <a:path extrusionOk="0" h="61127" w="235239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75150" y="-271400"/>
            <a:ext cx="2659168" cy="5453012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-52712" y="-125572"/>
            <a:ext cx="2793844" cy="4342238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4240629" y="3262775"/>
            <a:ext cx="4949721" cy="1925914"/>
          </a:xfrm>
          <a:custGeom>
            <a:rect b="b" l="l" r="r" t="t"/>
            <a:pathLst>
              <a:path extrusionOk="0" h="77160" w="181126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4402796" y="303050"/>
            <a:ext cx="33783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4894475" y="2381350"/>
            <a:ext cx="2705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6FA8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4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>
            <a:off x="0" y="0"/>
            <a:ext cx="2286000" cy="2880900"/>
          </a:xfrm>
          <a:prstGeom prst="rect">
            <a:avLst/>
          </a:prstGeom>
          <a:solidFill>
            <a:srgbClr val="D868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2286000" y="0"/>
            <a:ext cx="2286000" cy="28809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/>
          <p:nvPr/>
        </p:nvSpPr>
        <p:spPr>
          <a:xfrm>
            <a:off x="4572000" y="0"/>
            <a:ext cx="2286000" cy="2880900"/>
          </a:xfrm>
          <a:prstGeom prst="rect">
            <a:avLst/>
          </a:prstGeom>
          <a:solidFill>
            <a:srgbClr val="D868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1"/>
          <p:cNvSpPr/>
          <p:nvPr/>
        </p:nvSpPr>
        <p:spPr>
          <a:xfrm>
            <a:off x="6858000" y="0"/>
            <a:ext cx="2286000" cy="28809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1"/>
          <p:cNvSpPr txBox="1"/>
          <p:nvPr>
            <p:ph idx="1" type="subTitle"/>
          </p:nvPr>
        </p:nvSpPr>
        <p:spPr>
          <a:xfrm>
            <a:off x="324600" y="3313350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2" type="subTitle"/>
          </p:nvPr>
        </p:nvSpPr>
        <p:spPr>
          <a:xfrm>
            <a:off x="2610600" y="3313350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3" type="subTitle"/>
          </p:nvPr>
        </p:nvSpPr>
        <p:spPr>
          <a:xfrm>
            <a:off x="4896600" y="3313350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4" type="subTitle"/>
          </p:nvPr>
        </p:nvSpPr>
        <p:spPr>
          <a:xfrm>
            <a:off x="7182600" y="3313350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5" type="subTitle"/>
          </p:nvPr>
        </p:nvSpPr>
        <p:spPr>
          <a:xfrm>
            <a:off x="324600" y="2242675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200"/>
              <a:buNone/>
              <a:defRPr b="1" sz="12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6" type="subTitle"/>
          </p:nvPr>
        </p:nvSpPr>
        <p:spPr>
          <a:xfrm>
            <a:off x="2610600" y="2242675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200"/>
              <a:buNone/>
              <a:defRPr b="1" sz="12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7" type="subTitle"/>
          </p:nvPr>
        </p:nvSpPr>
        <p:spPr>
          <a:xfrm>
            <a:off x="4896600" y="2242675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200"/>
              <a:buNone/>
              <a:defRPr b="1" sz="12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8" type="subTitle"/>
          </p:nvPr>
        </p:nvSpPr>
        <p:spPr>
          <a:xfrm>
            <a:off x="7182600" y="2242675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200"/>
              <a:buNone/>
              <a:defRPr b="1" sz="12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lue columns with text">
  <p:cSld name="CUSTOM_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/>
          <p:nvPr/>
        </p:nvSpPr>
        <p:spPr>
          <a:xfrm>
            <a:off x="4735900" y="176350"/>
            <a:ext cx="4237800" cy="1067400"/>
          </a:xfrm>
          <a:prstGeom prst="snip1Rect">
            <a:avLst>
              <a:gd fmla="val 16667" name="adj"/>
            </a:avLst>
          </a:prstGeom>
          <a:solidFill>
            <a:srgbClr val="D868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4727500" y="1416425"/>
            <a:ext cx="4237800" cy="1067400"/>
          </a:xfrm>
          <a:prstGeom prst="snip1Rect">
            <a:avLst>
              <a:gd fmla="val 16667" name="adj"/>
            </a:avLst>
          </a:prstGeom>
          <a:solidFill>
            <a:srgbClr val="FFC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2"/>
          <p:cNvSpPr/>
          <p:nvPr/>
        </p:nvSpPr>
        <p:spPr>
          <a:xfrm>
            <a:off x="4727500" y="2654900"/>
            <a:ext cx="4237800" cy="1067400"/>
          </a:xfrm>
          <a:prstGeom prst="snip1Rect">
            <a:avLst>
              <a:gd fmla="val 16667" name="adj"/>
            </a:avLst>
          </a:prstGeom>
          <a:solidFill>
            <a:srgbClr val="D868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2"/>
          <p:cNvSpPr/>
          <p:nvPr/>
        </p:nvSpPr>
        <p:spPr>
          <a:xfrm>
            <a:off x="4735900" y="3893375"/>
            <a:ext cx="4237800" cy="1067400"/>
          </a:xfrm>
          <a:prstGeom prst="snip1Rect">
            <a:avLst>
              <a:gd fmla="val 16667" name="adj"/>
            </a:avLst>
          </a:prstGeom>
          <a:solidFill>
            <a:srgbClr val="FFC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2"/>
          <p:cNvSpPr txBox="1"/>
          <p:nvPr>
            <p:ph idx="1" type="subTitle"/>
          </p:nvPr>
        </p:nvSpPr>
        <p:spPr>
          <a:xfrm>
            <a:off x="5651000" y="463886"/>
            <a:ext cx="2937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2"/>
          <p:cNvSpPr txBox="1"/>
          <p:nvPr>
            <p:ph idx="2" type="subTitle"/>
          </p:nvPr>
        </p:nvSpPr>
        <p:spPr>
          <a:xfrm>
            <a:off x="5651000" y="1676668"/>
            <a:ext cx="2937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3" type="subTitle"/>
          </p:nvPr>
        </p:nvSpPr>
        <p:spPr>
          <a:xfrm>
            <a:off x="5651000" y="2919227"/>
            <a:ext cx="2937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4" type="subTitle"/>
          </p:nvPr>
        </p:nvSpPr>
        <p:spPr>
          <a:xfrm>
            <a:off x="5651000" y="4170536"/>
            <a:ext cx="2937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5" type="subTitle"/>
          </p:nvPr>
        </p:nvSpPr>
        <p:spPr>
          <a:xfrm>
            <a:off x="5651000" y="76211"/>
            <a:ext cx="2937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6" type="subTitle"/>
          </p:nvPr>
        </p:nvSpPr>
        <p:spPr>
          <a:xfrm>
            <a:off x="5651000" y="1288993"/>
            <a:ext cx="2937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4" name="Google Shape;124;p12"/>
          <p:cNvSpPr txBox="1"/>
          <p:nvPr>
            <p:ph idx="7" type="subTitle"/>
          </p:nvPr>
        </p:nvSpPr>
        <p:spPr>
          <a:xfrm>
            <a:off x="5651000" y="2531552"/>
            <a:ext cx="2937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8" type="subTitle"/>
          </p:nvPr>
        </p:nvSpPr>
        <p:spPr>
          <a:xfrm>
            <a:off x="5651000" y="3782861"/>
            <a:ext cx="2937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b="1"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corner and text slide">
  <p:cSld name="CUSTOM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/>
          <p:nvPr/>
        </p:nvSpPr>
        <p:spPr>
          <a:xfrm>
            <a:off x="-75150" y="-119000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28" name="Google Shape;128;p13"/>
          <p:cNvSpPr/>
          <p:nvPr/>
        </p:nvSpPr>
        <p:spPr>
          <a:xfrm>
            <a:off x="-62625" y="-37600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587900" y="3379575"/>
            <a:ext cx="4799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type="title"/>
          </p:nvPr>
        </p:nvSpPr>
        <p:spPr>
          <a:xfrm>
            <a:off x="587898" y="2516575"/>
            <a:ext cx="59715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b="1" sz="2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131" name="Google Shape;131;p13"/>
          <p:cNvCxnSpPr/>
          <p:nvPr/>
        </p:nvCxnSpPr>
        <p:spPr>
          <a:xfrm>
            <a:off x="692575" y="319030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CUSTOM_10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Google Shape;133;p14"/>
          <p:cNvCxnSpPr/>
          <p:nvPr/>
        </p:nvCxnSpPr>
        <p:spPr>
          <a:xfrm>
            <a:off x="747531" y="2962725"/>
            <a:ext cx="881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" name="Google Shape;134;p14"/>
          <p:cNvSpPr txBox="1"/>
          <p:nvPr>
            <p:ph type="ctrTitle"/>
          </p:nvPr>
        </p:nvSpPr>
        <p:spPr>
          <a:xfrm>
            <a:off x="5969674" y="398638"/>
            <a:ext cx="239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None/>
              <a:defRPr sz="2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000"/>
              <a:buFont typeface="Fira Sans Condensed"/>
              <a:buNone/>
              <a:defRPr sz="20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000"/>
              <a:buFont typeface="Fira Sans Condensed"/>
              <a:buNone/>
              <a:defRPr sz="20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000"/>
              <a:buFont typeface="Fira Sans Condensed"/>
              <a:buNone/>
              <a:defRPr sz="20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000"/>
              <a:buFont typeface="Fira Sans Condensed"/>
              <a:buNone/>
              <a:defRPr sz="20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000"/>
              <a:buFont typeface="Fira Sans Condensed"/>
              <a:buNone/>
              <a:defRPr sz="20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000"/>
              <a:buFont typeface="Fira Sans Condensed"/>
              <a:buNone/>
              <a:defRPr sz="20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000"/>
              <a:buFont typeface="Fira Sans Condensed"/>
              <a:buNone/>
              <a:defRPr sz="20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2000"/>
              <a:buFont typeface="Fira Sans Condensed"/>
              <a:buNone/>
              <a:defRPr sz="20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657826" y="3368175"/>
            <a:ext cx="74559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BLANK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8" name="Google Shape;138;p15"/>
          <p:cNvSpPr txBox="1"/>
          <p:nvPr>
            <p:ph idx="1" type="subTitle"/>
          </p:nvPr>
        </p:nvSpPr>
        <p:spPr>
          <a:xfrm>
            <a:off x="754850" y="3712675"/>
            <a:ext cx="1866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9" name="Google Shape;139;p15"/>
          <p:cNvSpPr txBox="1"/>
          <p:nvPr>
            <p:ph idx="2" type="subTitle"/>
          </p:nvPr>
        </p:nvSpPr>
        <p:spPr>
          <a:xfrm>
            <a:off x="3639100" y="3712675"/>
            <a:ext cx="1866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0" name="Google Shape;140;p15"/>
          <p:cNvSpPr txBox="1"/>
          <p:nvPr>
            <p:ph idx="3" type="subTitle"/>
          </p:nvPr>
        </p:nvSpPr>
        <p:spPr>
          <a:xfrm>
            <a:off x="6522850" y="3712675"/>
            <a:ext cx="18663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200"/>
              <a:buNone/>
              <a:defRPr sz="12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two blue columns">
  <p:cSld name="CUSTOM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/>
          <p:nvPr/>
        </p:nvSpPr>
        <p:spPr>
          <a:xfrm>
            <a:off x="0" y="-18450"/>
            <a:ext cx="4572000" cy="5180400"/>
          </a:xfrm>
          <a:prstGeom prst="rect">
            <a:avLst/>
          </a:prstGeom>
          <a:solidFill>
            <a:srgbClr val="D868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6"/>
          <p:cNvSpPr/>
          <p:nvPr/>
        </p:nvSpPr>
        <p:spPr>
          <a:xfrm>
            <a:off x="4572000" y="-18450"/>
            <a:ext cx="4572000" cy="51804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439250" y="1969044"/>
            <a:ext cx="3675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5" name="Google Shape;145;p16"/>
          <p:cNvSpPr txBox="1"/>
          <p:nvPr>
            <p:ph idx="2" type="body"/>
          </p:nvPr>
        </p:nvSpPr>
        <p:spPr>
          <a:xfrm>
            <a:off x="5011250" y="1969044"/>
            <a:ext cx="36756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16"/>
          <p:cNvSpPr/>
          <p:nvPr/>
        </p:nvSpPr>
        <p:spPr>
          <a:xfrm>
            <a:off x="4003200" y="4796250"/>
            <a:ext cx="1137600" cy="365700"/>
          </a:xfrm>
          <a:prstGeom prst="triangle">
            <a:avLst>
              <a:gd fmla="val 5000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 type="titleOnly">
  <p:cSld name="TITLE_ONLY">
    <p:bg>
      <p:bgPr>
        <a:solidFill>
          <a:srgbClr val="D76767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type="title"/>
          </p:nvPr>
        </p:nvSpPr>
        <p:spPr>
          <a:xfrm>
            <a:off x="559500" y="2005425"/>
            <a:ext cx="7998000" cy="9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4314750" y="199995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17"/>
          <p:cNvSpPr txBox="1"/>
          <p:nvPr>
            <p:ph idx="1" type="subTitle"/>
          </p:nvPr>
        </p:nvSpPr>
        <p:spPr>
          <a:xfrm>
            <a:off x="1230601" y="2988000"/>
            <a:ext cx="6682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with corner">
  <p:cSld name="CUSTOM_13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-75150" y="-119000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54" name="Google Shape;154;p18"/>
          <p:cNvSpPr/>
          <p:nvPr/>
        </p:nvSpPr>
        <p:spPr>
          <a:xfrm>
            <a:off x="-62625" y="-37600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155" name="Google Shape;155;p18"/>
          <p:cNvSpPr/>
          <p:nvPr/>
        </p:nvSpPr>
        <p:spPr>
          <a:xfrm rot="10800000">
            <a:off x="7729072" y="2256327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56" name="Google Shape;156;p18"/>
          <p:cNvSpPr/>
          <p:nvPr/>
        </p:nvSpPr>
        <p:spPr>
          <a:xfrm rot="10800000">
            <a:off x="7641372" y="2794952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_1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-75150" y="-119000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60" name="Google Shape;160;p19"/>
          <p:cNvSpPr/>
          <p:nvPr/>
        </p:nvSpPr>
        <p:spPr>
          <a:xfrm>
            <a:off x="-62625" y="-37600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161" name="Google Shape;161;p19"/>
          <p:cNvSpPr/>
          <p:nvPr/>
        </p:nvSpPr>
        <p:spPr>
          <a:xfrm rot="10800000">
            <a:off x="7729072" y="2256327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62" name="Google Shape;162;p19"/>
          <p:cNvSpPr/>
          <p:nvPr/>
        </p:nvSpPr>
        <p:spPr>
          <a:xfrm rot="10800000">
            <a:off x="7641372" y="2794952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1496875" y="728075"/>
            <a:ext cx="65904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b="1" sz="2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slide 1">
  <p:cSld name="CUSTOM_2_1_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>
            <a:off x="1196225" y="3935866"/>
            <a:ext cx="8041645" cy="1325081"/>
          </a:xfrm>
          <a:custGeom>
            <a:rect b="b" l="l" r="r" t="t"/>
            <a:pathLst>
              <a:path extrusionOk="0" h="61127" w="235239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66" name="Google Shape;166;p20"/>
          <p:cNvSpPr/>
          <p:nvPr/>
        </p:nvSpPr>
        <p:spPr>
          <a:xfrm>
            <a:off x="2986136" y="3544875"/>
            <a:ext cx="6191792" cy="1672636"/>
          </a:xfrm>
          <a:custGeom>
            <a:rect b="b" l="l" r="r" t="t"/>
            <a:pathLst>
              <a:path extrusionOk="0" h="77160" w="181126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732775" y="4185625"/>
            <a:ext cx="45360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Montserrat"/>
              <a:buNone/>
              <a:defRPr b="1" sz="14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8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text and corners">
  <p:cSld name="CUSTOM_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3356975" y="3732750"/>
            <a:ext cx="5880975" cy="1528175"/>
          </a:xfrm>
          <a:custGeom>
            <a:rect b="b" l="l" r="r" t="t"/>
            <a:pathLst>
              <a:path extrusionOk="0" h="61127" w="235239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-75150" y="-119000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-62625" y="-37600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4665950" y="3281825"/>
            <a:ext cx="4528150" cy="1929000"/>
          </a:xfrm>
          <a:custGeom>
            <a:rect b="b" l="l" r="r" t="t"/>
            <a:pathLst>
              <a:path extrusionOk="0" h="77160" w="181126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D76767"/>
          </a:solidFill>
          <a:ln>
            <a:noFill/>
          </a:ln>
        </p:spPr>
      </p:sp>
      <p:sp>
        <p:nvSpPr>
          <p:cNvPr id="22" name="Google Shape;22;p3"/>
          <p:cNvSpPr txBox="1"/>
          <p:nvPr>
            <p:ph type="ctrTitle"/>
          </p:nvPr>
        </p:nvSpPr>
        <p:spPr>
          <a:xfrm>
            <a:off x="4111719" y="-583893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111725" y="1372734"/>
            <a:ext cx="4076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">
  <p:cSld name="CUSTOM_2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1196225" y="3935866"/>
            <a:ext cx="8041645" cy="1325081"/>
          </a:xfrm>
          <a:custGeom>
            <a:rect b="b" l="l" r="r" t="t"/>
            <a:pathLst>
              <a:path extrusionOk="0" h="61127" w="235239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71" name="Google Shape;171;p21"/>
          <p:cNvSpPr/>
          <p:nvPr/>
        </p:nvSpPr>
        <p:spPr>
          <a:xfrm>
            <a:off x="2986136" y="3544875"/>
            <a:ext cx="6191792" cy="1672636"/>
          </a:xfrm>
          <a:custGeom>
            <a:rect b="b" l="l" r="r" t="t"/>
            <a:pathLst>
              <a:path extrusionOk="0" h="77160" w="181126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b="1" sz="2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74" name="Google Shape;174;p21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68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re &amp; some text slide 1">
  <p:cSld name="TITLE_ONLY_1">
    <p:bg>
      <p:bgPr>
        <a:solidFill>
          <a:srgbClr val="D76767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7" name="Google Shape;177;p22"/>
          <p:cNvSpPr txBox="1"/>
          <p:nvPr>
            <p:ph type="title"/>
          </p:nvPr>
        </p:nvSpPr>
        <p:spPr>
          <a:xfrm>
            <a:off x="317425" y="1913575"/>
            <a:ext cx="8611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>
            <a:off x="-128700" y="2922650"/>
            <a:ext cx="94014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/>
          <p:nvPr/>
        </p:nvSpPr>
        <p:spPr>
          <a:xfrm>
            <a:off x="-75150" y="-119000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81" name="Google Shape;181;p23"/>
          <p:cNvSpPr/>
          <p:nvPr/>
        </p:nvSpPr>
        <p:spPr>
          <a:xfrm>
            <a:off x="-62625" y="-37600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182" name="Google Shape;182;p23"/>
          <p:cNvSpPr/>
          <p:nvPr/>
        </p:nvSpPr>
        <p:spPr>
          <a:xfrm rot="10800000">
            <a:off x="7729072" y="2256327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183" name="Google Shape;183;p23"/>
          <p:cNvSpPr/>
          <p:nvPr/>
        </p:nvSpPr>
        <p:spPr>
          <a:xfrm rot="10800000">
            <a:off x="7641372" y="2794952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1375175" y="92296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266425" y="1536925"/>
            <a:ext cx="8611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6" name="Google Shape;186;p23"/>
          <p:cNvSpPr txBox="1"/>
          <p:nvPr>
            <p:ph idx="2" type="title"/>
          </p:nvPr>
        </p:nvSpPr>
        <p:spPr>
          <a:xfrm>
            <a:off x="1375175" y="214791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23"/>
          <p:cNvSpPr txBox="1"/>
          <p:nvPr>
            <p:ph idx="3" type="subTitle"/>
          </p:nvPr>
        </p:nvSpPr>
        <p:spPr>
          <a:xfrm>
            <a:off x="266425" y="2761875"/>
            <a:ext cx="8611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4" type="title"/>
          </p:nvPr>
        </p:nvSpPr>
        <p:spPr>
          <a:xfrm>
            <a:off x="1375175" y="3372867"/>
            <a:ext cx="6390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900"/>
              <a:buFont typeface="Nunito Sans"/>
              <a:buNone/>
              <a:defRPr b="1" sz="3900">
                <a:solidFill>
                  <a:srgbClr val="073763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5" type="subTitle"/>
          </p:nvPr>
        </p:nvSpPr>
        <p:spPr>
          <a:xfrm>
            <a:off x="266425" y="3986825"/>
            <a:ext cx="8611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Roboto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90" name="Google Shape;190;p23"/>
          <p:cNvCxnSpPr/>
          <p:nvPr/>
        </p:nvCxnSpPr>
        <p:spPr>
          <a:xfrm>
            <a:off x="4314750" y="1992525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23"/>
          <p:cNvCxnSpPr/>
          <p:nvPr/>
        </p:nvCxnSpPr>
        <p:spPr>
          <a:xfrm>
            <a:off x="4314750" y="319145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23"/>
          <p:cNvCxnSpPr/>
          <p:nvPr/>
        </p:nvCxnSpPr>
        <p:spPr>
          <a:xfrm>
            <a:off x="4314750" y="441672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slide with 3 circles">
  <p:cSld name="CUSTOM_6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/>
          <p:nvPr/>
        </p:nvSpPr>
        <p:spPr>
          <a:xfrm>
            <a:off x="-8950" y="-17900"/>
            <a:ext cx="9224400" cy="5198400"/>
          </a:xfrm>
          <a:prstGeom prst="rect">
            <a:avLst/>
          </a:prstGeom>
          <a:solidFill>
            <a:srgbClr val="D767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/>
          <p:nvPr/>
        </p:nvSpPr>
        <p:spPr>
          <a:xfrm>
            <a:off x="1198925" y="1874250"/>
            <a:ext cx="1610400" cy="1610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4"/>
          <p:cNvSpPr txBox="1"/>
          <p:nvPr>
            <p:ph type="title"/>
          </p:nvPr>
        </p:nvSpPr>
        <p:spPr>
          <a:xfrm>
            <a:off x="530100" y="555475"/>
            <a:ext cx="80838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7" name="Google Shape;197;p24"/>
          <p:cNvSpPr/>
          <p:nvPr/>
        </p:nvSpPr>
        <p:spPr>
          <a:xfrm>
            <a:off x="3766800" y="1874250"/>
            <a:ext cx="1610400" cy="1610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6334675" y="1874250"/>
            <a:ext cx="1610400" cy="1610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-8944" y="-17911"/>
            <a:ext cx="1045645" cy="1382778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00" name="Google Shape;200;p24"/>
          <p:cNvSpPr txBox="1"/>
          <p:nvPr>
            <p:ph idx="2" type="title"/>
          </p:nvPr>
        </p:nvSpPr>
        <p:spPr>
          <a:xfrm>
            <a:off x="1055525" y="2317800"/>
            <a:ext cx="189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0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01" name="Google Shape;201;p24"/>
          <p:cNvSpPr txBox="1"/>
          <p:nvPr>
            <p:ph idx="1" type="subTitle"/>
          </p:nvPr>
        </p:nvSpPr>
        <p:spPr>
          <a:xfrm>
            <a:off x="1055525" y="3686600"/>
            <a:ext cx="1897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2" name="Google Shape;202;p24"/>
          <p:cNvSpPr txBox="1"/>
          <p:nvPr>
            <p:ph idx="3" type="title"/>
          </p:nvPr>
        </p:nvSpPr>
        <p:spPr>
          <a:xfrm>
            <a:off x="3623400" y="2317800"/>
            <a:ext cx="189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0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03" name="Google Shape;203;p24"/>
          <p:cNvSpPr txBox="1"/>
          <p:nvPr>
            <p:ph idx="4" type="title"/>
          </p:nvPr>
        </p:nvSpPr>
        <p:spPr>
          <a:xfrm>
            <a:off x="6191275" y="2317800"/>
            <a:ext cx="189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3000"/>
              <a:buNone/>
              <a:defRPr sz="30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Nunito Sans"/>
              <a:buNone/>
              <a:defRPr b="1" sz="39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04" name="Google Shape;204;p24"/>
          <p:cNvSpPr txBox="1"/>
          <p:nvPr>
            <p:ph idx="5" type="subTitle"/>
          </p:nvPr>
        </p:nvSpPr>
        <p:spPr>
          <a:xfrm>
            <a:off x="3623400" y="3686600"/>
            <a:ext cx="1897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5" name="Google Shape;205;p24"/>
          <p:cNvSpPr txBox="1"/>
          <p:nvPr>
            <p:ph idx="6" type="subTitle"/>
          </p:nvPr>
        </p:nvSpPr>
        <p:spPr>
          <a:xfrm>
            <a:off x="6191275" y="3686600"/>
            <a:ext cx="18972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  <a:defRPr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"/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1">
  <p:cSld name="CUSTOM_6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1196225" y="3935866"/>
            <a:ext cx="8041645" cy="1325081"/>
          </a:xfrm>
          <a:custGeom>
            <a:rect b="b" l="l" r="r" t="t"/>
            <a:pathLst>
              <a:path extrusionOk="0" h="61127" w="235239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08" name="Google Shape;208;p25"/>
          <p:cNvSpPr/>
          <p:nvPr/>
        </p:nvSpPr>
        <p:spPr>
          <a:xfrm>
            <a:off x="2986136" y="3544875"/>
            <a:ext cx="6191792" cy="1672636"/>
          </a:xfrm>
          <a:custGeom>
            <a:rect b="b" l="l" r="r" t="t"/>
            <a:pathLst>
              <a:path extrusionOk="0" h="77160" w="181126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209" name="Google Shape;209;p25"/>
          <p:cNvSpPr txBox="1"/>
          <p:nvPr>
            <p:ph type="ctrTitle"/>
          </p:nvPr>
        </p:nvSpPr>
        <p:spPr>
          <a:xfrm>
            <a:off x="4536871" y="1929186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4536856" y="251462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rgbClr val="07376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CUSTOM_6_1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ctrTitle"/>
          </p:nvPr>
        </p:nvSpPr>
        <p:spPr>
          <a:xfrm>
            <a:off x="1138596" y="1929186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1" type="subTitle"/>
          </p:nvPr>
        </p:nvSpPr>
        <p:spPr>
          <a:xfrm>
            <a:off x="1138581" y="251462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rgbClr val="07376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4" name="Google Shape;214;p26"/>
          <p:cNvSpPr/>
          <p:nvPr/>
        </p:nvSpPr>
        <p:spPr>
          <a:xfrm>
            <a:off x="3356975" y="3732750"/>
            <a:ext cx="5880975" cy="1528175"/>
          </a:xfrm>
          <a:custGeom>
            <a:rect b="b" l="l" r="r" t="t"/>
            <a:pathLst>
              <a:path extrusionOk="0" h="61127" w="235239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15" name="Google Shape;215;p26"/>
          <p:cNvSpPr/>
          <p:nvPr/>
        </p:nvSpPr>
        <p:spPr>
          <a:xfrm>
            <a:off x="-75150" y="-119000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16" name="Google Shape;216;p26"/>
          <p:cNvSpPr/>
          <p:nvPr/>
        </p:nvSpPr>
        <p:spPr>
          <a:xfrm>
            <a:off x="-62625" y="-37600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217" name="Google Shape;217;p26"/>
          <p:cNvSpPr/>
          <p:nvPr/>
        </p:nvSpPr>
        <p:spPr>
          <a:xfrm>
            <a:off x="4665950" y="3281825"/>
            <a:ext cx="4528150" cy="1929000"/>
          </a:xfrm>
          <a:custGeom>
            <a:rect b="b" l="l" r="r" t="t"/>
            <a:pathLst>
              <a:path extrusionOk="0" h="77160" w="181126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CUSTOM_1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/>
          <p:nvPr/>
        </p:nvSpPr>
        <p:spPr>
          <a:xfrm>
            <a:off x="-75150" y="-119000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20" name="Google Shape;220;p27"/>
          <p:cNvSpPr/>
          <p:nvPr/>
        </p:nvSpPr>
        <p:spPr>
          <a:xfrm>
            <a:off x="-62625" y="-37600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221" name="Google Shape;221;p27"/>
          <p:cNvSpPr/>
          <p:nvPr/>
        </p:nvSpPr>
        <p:spPr>
          <a:xfrm rot="10800000">
            <a:off x="7729072" y="2256327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22" name="Google Shape;222;p27"/>
          <p:cNvSpPr/>
          <p:nvPr/>
        </p:nvSpPr>
        <p:spPr>
          <a:xfrm rot="10800000">
            <a:off x="7641372" y="2794952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223" name="Google Shape;223;p27"/>
          <p:cNvSpPr txBox="1"/>
          <p:nvPr>
            <p:ph type="ctrTitle"/>
          </p:nvPr>
        </p:nvSpPr>
        <p:spPr>
          <a:xfrm>
            <a:off x="1876221" y="1929186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1876206" y="251462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None/>
              <a:defRPr sz="1400">
                <a:solidFill>
                  <a:srgbClr val="07376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subtitle">
  <p:cSld name="CUSTOM_1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/>
          <p:nvPr/>
        </p:nvSpPr>
        <p:spPr>
          <a:xfrm>
            <a:off x="-75150" y="-119000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27" name="Google Shape;227;p28"/>
          <p:cNvSpPr/>
          <p:nvPr/>
        </p:nvSpPr>
        <p:spPr>
          <a:xfrm>
            <a:off x="-62625" y="-37600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228" name="Google Shape;228;p28"/>
          <p:cNvSpPr/>
          <p:nvPr/>
        </p:nvSpPr>
        <p:spPr>
          <a:xfrm rot="10800000">
            <a:off x="7729072" y="2256327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29" name="Google Shape;229;p28"/>
          <p:cNvSpPr/>
          <p:nvPr/>
        </p:nvSpPr>
        <p:spPr>
          <a:xfrm rot="10800000">
            <a:off x="7641372" y="2794952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230" name="Google Shape;230;p28"/>
          <p:cNvSpPr txBox="1"/>
          <p:nvPr>
            <p:ph type="ctrTitle"/>
          </p:nvPr>
        </p:nvSpPr>
        <p:spPr>
          <a:xfrm>
            <a:off x="-62625" y="198800"/>
            <a:ext cx="9206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6000"/>
              <a:buNone/>
              <a:defRPr sz="60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1" name="Google Shape;231;p28"/>
          <p:cNvSpPr txBox="1"/>
          <p:nvPr>
            <p:ph idx="1" type="subTitle"/>
          </p:nvPr>
        </p:nvSpPr>
        <p:spPr>
          <a:xfrm>
            <a:off x="2623850" y="3102034"/>
            <a:ext cx="4076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CUSTOM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-75150" y="-119000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>
            <a:off x="-62625" y="-37600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76767"/>
          </a:solidFill>
          <a:ln>
            <a:noFill/>
          </a:ln>
        </p:spPr>
      </p:sp>
      <p:sp>
        <p:nvSpPr>
          <p:cNvPr id="27" name="Google Shape;27;p4"/>
          <p:cNvSpPr/>
          <p:nvPr/>
        </p:nvSpPr>
        <p:spPr>
          <a:xfrm rot="10800000">
            <a:off x="7729072" y="2256327"/>
            <a:ext cx="1484325" cy="3043825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 rot="10800000">
            <a:off x="7641372" y="2794952"/>
            <a:ext cx="1559500" cy="2423800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76767"/>
          </a:solidFill>
          <a:ln>
            <a:noFill/>
          </a:ln>
        </p:spPr>
      </p:sp>
      <p:sp>
        <p:nvSpPr>
          <p:cNvPr id="29" name="Google Shape;29;p4"/>
          <p:cNvSpPr txBox="1"/>
          <p:nvPr>
            <p:ph type="ctrTitle"/>
          </p:nvPr>
        </p:nvSpPr>
        <p:spPr>
          <a:xfrm>
            <a:off x="2258000" y="1220600"/>
            <a:ext cx="4808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2491200" y="3559234"/>
            <a:ext cx="40767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rgbClr val="6FA8D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slide">
  <p:cSld name="CUSTOM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1196225" y="3935866"/>
            <a:ext cx="8041645" cy="1325081"/>
          </a:xfrm>
          <a:custGeom>
            <a:rect b="b" l="l" r="r" t="t"/>
            <a:pathLst>
              <a:path extrusionOk="0" h="61127" w="235239">
                <a:moveTo>
                  <a:pt x="234988" y="0"/>
                </a:moveTo>
                <a:lnTo>
                  <a:pt x="0" y="57620"/>
                </a:lnTo>
                <a:lnTo>
                  <a:pt x="235239" y="61127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>
            <a:off x="2986136" y="3544875"/>
            <a:ext cx="6191792" cy="1672636"/>
          </a:xfrm>
          <a:custGeom>
            <a:rect b="b" l="l" r="r" t="t"/>
            <a:pathLst>
              <a:path extrusionOk="0" h="77160" w="181126">
                <a:moveTo>
                  <a:pt x="0" y="76910"/>
                </a:moveTo>
                <a:lnTo>
                  <a:pt x="180625" y="0"/>
                </a:lnTo>
                <a:lnTo>
                  <a:pt x="181126" y="77160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b="1" sz="2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60325" y="1650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"/>
              <a:buChar char="●"/>
              <a:defRPr sz="16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7" name="Google Shape;37;p5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6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slide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 rot="10800000">
            <a:off x="7534457" y="3790497"/>
            <a:ext cx="1647768" cy="1382778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41" name="Google Shape;41;p6"/>
          <p:cNvSpPr/>
          <p:nvPr/>
        </p:nvSpPr>
        <p:spPr>
          <a:xfrm rot="10800000">
            <a:off x="8195385" y="3483200"/>
            <a:ext cx="995240" cy="1736502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1362546" y="1929186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1362531" y="251462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2"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b="1" sz="2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45" name="Google Shape;45;p6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6"/>
          <p:cNvSpPr txBox="1"/>
          <p:nvPr>
            <p:ph idx="3" type="ctrTitle"/>
          </p:nvPr>
        </p:nvSpPr>
        <p:spPr>
          <a:xfrm>
            <a:off x="4984258" y="1929186"/>
            <a:ext cx="2797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4" type="subTitle"/>
          </p:nvPr>
        </p:nvSpPr>
        <p:spPr>
          <a:xfrm>
            <a:off x="4984244" y="251462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10800000">
            <a:off x="7684793" y="3790497"/>
            <a:ext cx="1497432" cy="1382778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50" name="Google Shape;50;p7"/>
          <p:cNvSpPr/>
          <p:nvPr/>
        </p:nvSpPr>
        <p:spPr>
          <a:xfrm rot="10800000">
            <a:off x="8195385" y="3483200"/>
            <a:ext cx="995240" cy="1736502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b="1" sz="2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3" name="Google Shape;53;p7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7"/>
          <p:cNvSpPr txBox="1"/>
          <p:nvPr>
            <p:ph idx="2" type="ctrTitle"/>
          </p:nvPr>
        </p:nvSpPr>
        <p:spPr>
          <a:xfrm>
            <a:off x="790674" y="1929175"/>
            <a:ext cx="239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790673" y="2514625"/>
            <a:ext cx="2392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3" type="ctrTitle"/>
          </p:nvPr>
        </p:nvSpPr>
        <p:spPr>
          <a:xfrm>
            <a:off x="3359150" y="1929175"/>
            <a:ext cx="239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4" type="subTitle"/>
          </p:nvPr>
        </p:nvSpPr>
        <p:spPr>
          <a:xfrm>
            <a:off x="3359148" y="2514625"/>
            <a:ext cx="2392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5" type="ctrTitle"/>
          </p:nvPr>
        </p:nvSpPr>
        <p:spPr>
          <a:xfrm>
            <a:off x="5960525" y="1929175"/>
            <a:ext cx="2228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800"/>
              <a:buNone/>
              <a:defRPr sz="18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6" type="subTitle"/>
          </p:nvPr>
        </p:nvSpPr>
        <p:spPr>
          <a:xfrm>
            <a:off x="5960524" y="2514625"/>
            <a:ext cx="22281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 rot="10800000">
            <a:off x="8195385" y="3483200"/>
            <a:ext cx="995240" cy="1736502"/>
          </a:xfrm>
          <a:custGeom>
            <a:rect b="b" l="l" r="r" t="t"/>
            <a:pathLst>
              <a:path extrusionOk="0" h="121753" w="59373">
                <a:moveTo>
                  <a:pt x="59373" y="2004"/>
                </a:moveTo>
                <a:lnTo>
                  <a:pt x="0" y="0"/>
                </a:lnTo>
                <a:lnTo>
                  <a:pt x="751" y="121753"/>
                </a:lnTo>
                <a:close/>
              </a:path>
            </a:pathLst>
          </a:custGeom>
          <a:solidFill>
            <a:srgbClr val="FFCC99"/>
          </a:solidFill>
          <a:ln>
            <a:noFill/>
          </a:ln>
        </p:spPr>
      </p:sp>
      <p:sp>
        <p:nvSpPr>
          <p:cNvPr id="63" name="Google Shape;63;p8"/>
          <p:cNvSpPr/>
          <p:nvPr/>
        </p:nvSpPr>
        <p:spPr>
          <a:xfrm rot="10800000">
            <a:off x="8136581" y="3790489"/>
            <a:ext cx="1045645" cy="1382778"/>
          </a:xfrm>
          <a:custGeom>
            <a:rect b="b" l="l" r="r" t="t"/>
            <a:pathLst>
              <a:path extrusionOk="0" h="96952" w="62380">
                <a:moveTo>
                  <a:pt x="501" y="96952"/>
                </a:moveTo>
                <a:lnTo>
                  <a:pt x="0" y="0"/>
                </a:lnTo>
                <a:lnTo>
                  <a:pt x="62380" y="501"/>
                </a:lnTo>
                <a:close/>
              </a:path>
            </a:pathLst>
          </a:custGeom>
          <a:solidFill>
            <a:srgbClr val="D86867"/>
          </a:solidFill>
          <a:ln>
            <a:noFill/>
          </a:ln>
        </p:spPr>
      </p:sp>
      <p:sp>
        <p:nvSpPr>
          <p:cNvPr id="64" name="Google Shape;64;p8"/>
          <p:cNvSpPr txBox="1"/>
          <p:nvPr>
            <p:ph type="ctrTitle"/>
          </p:nvPr>
        </p:nvSpPr>
        <p:spPr>
          <a:xfrm>
            <a:off x="790674" y="1835663"/>
            <a:ext cx="239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790675" y="2421120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2" type="ctrTitle"/>
          </p:nvPr>
        </p:nvSpPr>
        <p:spPr>
          <a:xfrm>
            <a:off x="3359150" y="1835663"/>
            <a:ext cx="239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3" type="subTitle"/>
          </p:nvPr>
        </p:nvSpPr>
        <p:spPr>
          <a:xfrm>
            <a:off x="3359150" y="2421120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4" type="ctrTitle"/>
          </p:nvPr>
        </p:nvSpPr>
        <p:spPr>
          <a:xfrm>
            <a:off x="5960525" y="1835663"/>
            <a:ext cx="2228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69" name="Google Shape;69;p8"/>
          <p:cNvSpPr txBox="1"/>
          <p:nvPr>
            <p:ph idx="5" type="subTitle"/>
          </p:nvPr>
        </p:nvSpPr>
        <p:spPr>
          <a:xfrm>
            <a:off x="5960525" y="2421120"/>
            <a:ext cx="2228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6" type="ctrTitle"/>
          </p:nvPr>
        </p:nvSpPr>
        <p:spPr>
          <a:xfrm>
            <a:off x="790674" y="3104863"/>
            <a:ext cx="239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1" name="Google Shape;71;p8"/>
          <p:cNvSpPr txBox="1"/>
          <p:nvPr>
            <p:ph idx="7" type="subTitle"/>
          </p:nvPr>
        </p:nvSpPr>
        <p:spPr>
          <a:xfrm>
            <a:off x="790675" y="3690320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8"/>
          <p:cNvSpPr txBox="1"/>
          <p:nvPr>
            <p:ph idx="8" type="ctrTitle"/>
          </p:nvPr>
        </p:nvSpPr>
        <p:spPr>
          <a:xfrm>
            <a:off x="3359150" y="3104863"/>
            <a:ext cx="2392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3" name="Google Shape;73;p8"/>
          <p:cNvSpPr txBox="1"/>
          <p:nvPr>
            <p:ph idx="9" type="subTitle"/>
          </p:nvPr>
        </p:nvSpPr>
        <p:spPr>
          <a:xfrm>
            <a:off x="3359150" y="3690320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8"/>
          <p:cNvSpPr txBox="1"/>
          <p:nvPr>
            <p:ph idx="13" type="ctrTitle"/>
          </p:nvPr>
        </p:nvSpPr>
        <p:spPr>
          <a:xfrm>
            <a:off x="5960525" y="3104863"/>
            <a:ext cx="2228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Fira Sans Condensed"/>
              <a:buNone/>
              <a:defRPr sz="14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14" type="subTitle"/>
          </p:nvPr>
        </p:nvSpPr>
        <p:spPr>
          <a:xfrm>
            <a:off x="5960525" y="3690320"/>
            <a:ext cx="22281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6" name="Google Shape;76;p8"/>
          <p:cNvSpPr txBox="1"/>
          <p:nvPr>
            <p:ph idx="15"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600"/>
              <a:buFont typeface="Montserrat"/>
              <a:buNone/>
              <a:defRPr b="1" sz="2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77" name="Google Shape;77;p8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5657625" y="1227820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2" type="subTitle"/>
          </p:nvPr>
        </p:nvSpPr>
        <p:spPr>
          <a:xfrm>
            <a:off x="1089600" y="3809420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3" type="subTitle"/>
          </p:nvPr>
        </p:nvSpPr>
        <p:spPr>
          <a:xfrm>
            <a:off x="5657625" y="567982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 sz="14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4" type="subTitle"/>
          </p:nvPr>
        </p:nvSpPr>
        <p:spPr>
          <a:xfrm>
            <a:off x="1089600" y="3149582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 sz="14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b="1">
                <a:solidFill>
                  <a:srgbClr val="FFAB4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8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-8950" y="-8950"/>
            <a:ext cx="9153000" cy="2576100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-4500" y="2567350"/>
            <a:ext cx="9153000" cy="2576100"/>
          </a:xfrm>
          <a:prstGeom prst="rect">
            <a:avLst/>
          </a:prstGeom>
          <a:solidFill>
            <a:srgbClr val="D868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518925" y="376075"/>
            <a:ext cx="80529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0"/>
          <p:cNvSpPr/>
          <p:nvPr/>
        </p:nvSpPr>
        <p:spPr>
          <a:xfrm>
            <a:off x="390025" y="1529425"/>
            <a:ext cx="1778025" cy="3187033"/>
          </a:xfrm>
          <a:custGeom>
            <a:rect b="b" l="l" r="r" t="t"/>
            <a:pathLst>
              <a:path extrusionOk="0" h="136592" w="71121">
                <a:moveTo>
                  <a:pt x="70218" y="0"/>
                </a:moveTo>
                <a:lnTo>
                  <a:pt x="0" y="0"/>
                </a:lnTo>
                <a:lnTo>
                  <a:pt x="0" y="136592"/>
                </a:lnTo>
                <a:lnTo>
                  <a:pt x="71121" y="117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2585329" y="1529425"/>
            <a:ext cx="1778025" cy="3187033"/>
          </a:xfrm>
          <a:custGeom>
            <a:rect b="b" l="l" r="r" t="t"/>
            <a:pathLst>
              <a:path extrusionOk="0" h="136592" w="71121">
                <a:moveTo>
                  <a:pt x="70218" y="0"/>
                </a:moveTo>
                <a:lnTo>
                  <a:pt x="0" y="0"/>
                </a:lnTo>
                <a:lnTo>
                  <a:pt x="0" y="136592"/>
                </a:lnTo>
                <a:lnTo>
                  <a:pt x="71121" y="117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0" name="Google Shape;90;p10"/>
          <p:cNvSpPr/>
          <p:nvPr/>
        </p:nvSpPr>
        <p:spPr>
          <a:xfrm>
            <a:off x="4780645" y="1529425"/>
            <a:ext cx="1778025" cy="3187033"/>
          </a:xfrm>
          <a:custGeom>
            <a:rect b="b" l="l" r="r" t="t"/>
            <a:pathLst>
              <a:path extrusionOk="0" h="136592" w="71121">
                <a:moveTo>
                  <a:pt x="70218" y="0"/>
                </a:moveTo>
                <a:lnTo>
                  <a:pt x="0" y="0"/>
                </a:lnTo>
                <a:lnTo>
                  <a:pt x="0" y="136592"/>
                </a:lnTo>
                <a:lnTo>
                  <a:pt x="71121" y="117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1" name="Google Shape;91;p10"/>
          <p:cNvSpPr/>
          <p:nvPr/>
        </p:nvSpPr>
        <p:spPr>
          <a:xfrm>
            <a:off x="6975949" y="1529425"/>
            <a:ext cx="1778025" cy="3187033"/>
          </a:xfrm>
          <a:custGeom>
            <a:rect b="b" l="l" r="r" t="t"/>
            <a:pathLst>
              <a:path extrusionOk="0" h="136592" w="71121">
                <a:moveTo>
                  <a:pt x="70218" y="0"/>
                </a:moveTo>
                <a:lnTo>
                  <a:pt x="0" y="0"/>
                </a:lnTo>
                <a:lnTo>
                  <a:pt x="0" y="136592"/>
                </a:lnTo>
                <a:lnTo>
                  <a:pt x="71121" y="117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2" name="Google Shape;92;p10"/>
          <p:cNvSpPr txBox="1"/>
          <p:nvPr>
            <p:ph idx="2" type="ctrTitle"/>
          </p:nvPr>
        </p:nvSpPr>
        <p:spPr>
          <a:xfrm>
            <a:off x="460638" y="2456050"/>
            <a:ext cx="1636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1" type="subTitle"/>
          </p:nvPr>
        </p:nvSpPr>
        <p:spPr>
          <a:xfrm>
            <a:off x="460637" y="3041500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3" type="ctrTitle"/>
          </p:nvPr>
        </p:nvSpPr>
        <p:spPr>
          <a:xfrm>
            <a:off x="2655950" y="2456050"/>
            <a:ext cx="1636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4" type="subTitle"/>
          </p:nvPr>
        </p:nvSpPr>
        <p:spPr>
          <a:xfrm>
            <a:off x="2655950" y="3041500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5" type="ctrTitle"/>
          </p:nvPr>
        </p:nvSpPr>
        <p:spPr>
          <a:xfrm>
            <a:off x="4851250" y="2456050"/>
            <a:ext cx="1636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7" name="Google Shape;97;p10"/>
          <p:cNvSpPr txBox="1"/>
          <p:nvPr>
            <p:ph idx="6" type="subTitle"/>
          </p:nvPr>
        </p:nvSpPr>
        <p:spPr>
          <a:xfrm>
            <a:off x="4851250" y="3041500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7" type="ctrTitle"/>
          </p:nvPr>
        </p:nvSpPr>
        <p:spPr>
          <a:xfrm>
            <a:off x="7046575" y="2456050"/>
            <a:ext cx="16368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None/>
              <a:defRPr sz="1400">
                <a:solidFill>
                  <a:srgbClr val="FFAB4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600"/>
              <a:buFont typeface="Fira Sans Condensed"/>
              <a:buNone/>
              <a:defRPr sz="1600">
                <a:solidFill>
                  <a:srgbClr val="FFAB40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8" type="subTitle"/>
          </p:nvPr>
        </p:nvSpPr>
        <p:spPr>
          <a:xfrm>
            <a:off x="7046575" y="3041500"/>
            <a:ext cx="16368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68475" y="1522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6867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29"/>
          <p:cNvCxnSpPr/>
          <p:nvPr/>
        </p:nvCxnSpPr>
        <p:spPr>
          <a:xfrm>
            <a:off x="3192641" y="2755675"/>
            <a:ext cx="2927831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9"/>
          <p:cNvSpPr txBox="1"/>
          <p:nvPr>
            <p:ph idx="1" type="subTitle"/>
          </p:nvPr>
        </p:nvSpPr>
        <p:spPr>
          <a:xfrm>
            <a:off x="3415068" y="2849893"/>
            <a:ext cx="2705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COCC Team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29"/>
          <p:cNvSpPr txBox="1"/>
          <p:nvPr>
            <p:ph type="ctrTitle"/>
          </p:nvPr>
        </p:nvSpPr>
        <p:spPr>
          <a:xfrm>
            <a:off x="2427175" y="964350"/>
            <a:ext cx="58527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" sz="3200"/>
              <a:t>Giang hồ  P</a:t>
            </a:r>
            <a:r>
              <a:rPr lang="es" sz="3200"/>
              <a:t>art-time NCC</a:t>
            </a:r>
            <a:endParaRPr sz="3200"/>
          </a:p>
        </p:txBody>
      </p:sp>
      <p:pic>
        <p:nvPicPr>
          <p:cNvPr id="239" name="Google Shape;2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064" y="206908"/>
            <a:ext cx="1177325" cy="117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5784343" y="347293"/>
            <a:ext cx="27054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>
                <a:solidFill>
                  <a:schemeClr val="lt1"/>
                </a:solidFill>
              </a:rPr>
              <a:t>3rd </a:t>
            </a:r>
            <a:r>
              <a:rPr lang="es">
                <a:solidFill>
                  <a:schemeClr val="lt1"/>
                </a:solidFill>
              </a:rPr>
              <a:t>CodeWar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900" y="-671450"/>
            <a:ext cx="5814948" cy="58149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00000" dist="38100">
              <a:srgbClr val="000000">
                <a:alpha val="49411"/>
              </a:srgbClr>
            </a:outerShdw>
          </a:effectLst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9150" y="779725"/>
            <a:ext cx="5241878" cy="72575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00000" dist="38100">
              <a:srgbClr val="000000">
                <a:alpha val="49410"/>
              </a:srgbClr>
            </a:outerShdw>
          </a:effectLst>
        </p:spPr>
      </p:pic>
      <p:pic>
        <p:nvPicPr>
          <p:cNvPr id="247" name="Google Shape;2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9300" y="1887500"/>
            <a:ext cx="3091200" cy="8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925" y="229950"/>
            <a:ext cx="3666375" cy="29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16575"/>
            <a:ext cx="4866950" cy="24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2025" y="757800"/>
            <a:ext cx="2053837" cy="20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00" y="-33587"/>
            <a:ext cx="8416623" cy="52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/>
          <p:nvPr/>
        </p:nvSpPr>
        <p:spPr>
          <a:xfrm>
            <a:off x="434800" y="0"/>
            <a:ext cx="200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1" name="Google Shape;261;p32"/>
          <p:cNvGrpSpPr/>
          <p:nvPr/>
        </p:nvGrpSpPr>
        <p:grpSpPr>
          <a:xfrm>
            <a:off x="1788" y="-33553"/>
            <a:ext cx="485614" cy="556804"/>
            <a:chOff x="-49764975" y="3551225"/>
            <a:chExt cx="299300" cy="300650"/>
          </a:xfrm>
        </p:grpSpPr>
        <p:sp>
          <p:nvSpPr>
            <p:cNvPr id="262" name="Google Shape;262;p32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75" y="-90250"/>
            <a:ext cx="7512150" cy="23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825" y="1911375"/>
            <a:ext cx="4674199" cy="335687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385550" y="3420775"/>
            <a:ext cx="2001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200"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0" name="Google Shape;280;p33"/>
          <p:cNvGrpSpPr/>
          <p:nvPr/>
        </p:nvGrpSpPr>
        <p:grpSpPr>
          <a:xfrm>
            <a:off x="1845692" y="3361272"/>
            <a:ext cx="624370" cy="523191"/>
            <a:chOff x="-49764975" y="3551225"/>
            <a:chExt cx="299300" cy="300650"/>
          </a:xfrm>
        </p:grpSpPr>
        <p:sp>
          <p:nvSpPr>
            <p:cNvPr id="281" name="Google Shape;281;p33"/>
            <p:cNvSpPr/>
            <p:nvPr/>
          </p:nvSpPr>
          <p:spPr>
            <a:xfrm>
              <a:off x="-4976497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-49763400" y="3598250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-49763400" y="3703975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-49501125" y="3657325"/>
              <a:ext cx="35450" cy="18125"/>
            </a:xfrm>
            <a:custGeom>
              <a:rect b="b" l="l" r="r" t="t"/>
              <a:pathLst>
                <a:path extrusionOk="0" h="725" w="1418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-49499550" y="3598250"/>
              <a:ext cx="31525" cy="30550"/>
            </a:xfrm>
            <a:custGeom>
              <a:rect b="b" l="l" r="r" t="t"/>
              <a:pathLst>
                <a:path extrusionOk="0" h="1222" w="1261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-49499550" y="3704575"/>
              <a:ext cx="31525" cy="29950"/>
            </a:xfrm>
            <a:custGeom>
              <a:rect b="b" l="l" r="r" t="t"/>
              <a:pathLst>
                <a:path extrusionOk="0" h="1198" w="1261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-49725600" y="3551225"/>
              <a:ext cx="215050" cy="210875"/>
            </a:xfrm>
            <a:custGeom>
              <a:rect b="b" l="l" r="r" t="t"/>
              <a:pathLst>
                <a:path extrusionOk="0" h="8435" w="8602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-49633450" y="3697475"/>
              <a:ext cx="35475" cy="65400"/>
            </a:xfrm>
            <a:custGeom>
              <a:rect b="b" l="l" r="r" t="t"/>
              <a:pathLst>
                <a:path extrusionOk="0" h="2616" w="1419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-49676775" y="3780975"/>
              <a:ext cx="123675" cy="34675"/>
            </a:xfrm>
            <a:custGeom>
              <a:rect b="b" l="l" r="r" t="t"/>
              <a:pathLst>
                <a:path extrusionOk="0" h="1387" w="4947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-49630300" y="3651800"/>
              <a:ext cx="29150" cy="31325"/>
            </a:xfrm>
            <a:custGeom>
              <a:rect b="b" l="l" r="r" t="t"/>
              <a:pathLst>
                <a:path extrusionOk="0" h="1253" w="1166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-49657875" y="3833750"/>
              <a:ext cx="85100" cy="18125"/>
            </a:xfrm>
            <a:custGeom>
              <a:rect b="b" l="l" r="r" t="t"/>
              <a:pathLst>
                <a:path extrusionOk="0" h="725" w="3404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34"/>
          <p:cNvCxnSpPr/>
          <p:nvPr/>
        </p:nvCxnSpPr>
        <p:spPr>
          <a:xfrm>
            <a:off x="851175" y="135600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34"/>
          <p:cNvSpPr txBox="1"/>
          <p:nvPr>
            <p:ph type="title"/>
          </p:nvPr>
        </p:nvSpPr>
        <p:spPr>
          <a:xfrm>
            <a:off x="732775" y="728079"/>
            <a:ext cx="7798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s">
                <a:solidFill>
                  <a:srgbClr val="D86867"/>
                </a:solidFill>
              </a:rPr>
              <a:t>Technology</a:t>
            </a:r>
            <a:endParaRPr>
              <a:solidFill>
                <a:srgbClr val="D86867"/>
              </a:solidFill>
            </a:endParaRPr>
          </a:p>
        </p:txBody>
      </p:sp>
      <p:pic>
        <p:nvPicPr>
          <p:cNvPr id="298" name="Google Shape;2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00" y="1599650"/>
            <a:ext cx="4660851" cy="26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150" y="1698100"/>
            <a:ext cx="4356975" cy="22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4757475" y="955800"/>
            <a:ext cx="555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/>
          <p:nvPr>
            <p:ph idx="2" type="title"/>
          </p:nvPr>
        </p:nvSpPr>
        <p:spPr>
          <a:xfrm>
            <a:off x="3737000" y="144750"/>
            <a:ext cx="22104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Flow</a:t>
            </a:r>
            <a:endParaRPr/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9925" y="717113"/>
            <a:ext cx="2092650" cy="15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025" y="2140479"/>
            <a:ext cx="2441600" cy="18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25" y="1117650"/>
            <a:ext cx="2319850" cy="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/>
        </p:nvSpPr>
        <p:spPr>
          <a:xfrm>
            <a:off x="3179525" y="4052913"/>
            <a:ext cx="201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Giang hồ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ontserrat"/>
                <a:ea typeface="Montserrat"/>
                <a:cs typeface="Montserrat"/>
                <a:sym typeface="Montserrat"/>
              </a:rPr>
              <a:t>Part-time NCC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5"/>
          <p:cNvSpPr txBox="1"/>
          <p:nvPr/>
        </p:nvSpPr>
        <p:spPr>
          <a:xfrm rot="-464297">
            <a:off x="1736674" y="1905220"/>
            <a:ext cx="2245852" cy="5310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50">
                <a:solidFill>
                  <a:srgbClr val="202124"/>
                </a:solidFill>
                <a:highlight>
                  <a:srgbClr val="FFFFFF"/>
                </a:highlight>
              </a:rPr>
              <a:t>security code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435" y="3639438"/>
            <a:ext cx="753468" cy="10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7625" y="3731837"/>
            <a:ext cx="857775" cy="8286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35"/>
          <p:cNvCxnSpPr>
            <a:stCxn id="308" idx="2"/>
          </p:cNvCxnSpPr>
          <p:nvPr/>
        </p:nvCxnSpPr>
        <p:spPr>
          <a:xfrm>
            <a:off x="1711050" y="1756450"/>
            <a:ext cx="1782300" cy="14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5"/>
          <p:cNvCxnSpPr/>
          <p:nvPr/>
        </p:nvCxnSpPr>
        <p:spPr>
          <a:xfrm rot="10800000">
            <a:off x="2630750" y="1754201"/>
            <a:ext cx="927000" cy="8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5"/>
          <p:cNvCxnSpPr>
            <a:endCxn id="306" idx="1"/>
          </p:cNvCxnSpPr>
          <p:nvPr/>
        </p:nvCxnSpPr>
        <p:spPr>
          <a:xfrm flipH="1" rot="10800000">
            <a:off x="5201325" y="1481650"/>
            <a:ext cx="1638600" cy="1587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5"/>
          <p:cNvSpPr/>
          <p:nvPr/>
        </p:nvSpPr>
        <p:spPr>
          <a:xfrm>
            <a:off x="2114083" y="3184448"/>
            <a:ext cx="4142975" cy="1923375"/>
          </a:xfrm>
          <a:custGeom>
            <a:rect b="b" l="l" r="r" t="t"/>
            <a:pathLst>
              <a:path extrusionOk="0" h="76935" w="165719">
                <a:moveTo>
                  <a:pt x="67460" y="715"/>
                </a:moveTo>
                <a:cubicBezTo>
                  <a:pt x="54662" y="-1418"/>
                  <a:pt x="41308" y="2072"/>
                  <a:pt x="28860" y="5733"/>
                </a:cubicBezTo>
                <a:cubicBezTo>
                  <a:pt x="22178" y="7698"/>
                  <a:pt x="14871" y="9686"/>
                  <a:pt x="9946" y="14611"/>
                </a:cubicBezTo>
                <a:cubicBezTo>
                  <a:pt x="1434" y="23123"/>
                  <a:pt x="-3696" y="40388"/>
                  <a:pt x="3384" y="50124"/>
                </a:cubicBezTo>
                <a:cubicBezTo>
                  <a:pt x="12070" y="62067"/>
                  <a:pt x="29534" y="66945"/>
                  <a:pt x="44300" y="67108"/>
                </a:cubicBezTo>
                <a:cubicBezTo>
                  <a:pt x="78785" y="67488"/>
                  <a:pt x="123363" y="89950"/>
                  <a:pt x="147749" y="65564"/>
                </a:cubicBezTo>
                <a:cubicBezTo>
                  <a:pt x="149135" y="64178"/>
                  <a:pt x="150793" y="61980"/>
                  <a:pt x="150065" y="60160"/>
                </a:cubicBezTo>
                <a:cubicBezTo>
                  <a:pt x="149680" y="59197"/>
                  <a:pt x="147363" y="59653"/>
                  <a:pt x="147363" y="58616"/>
                </a:cubicBezTo>
                <a:cubicBezTo>
                  <a:pt x="147363" y="52790"/>
                  <a:pt x="159186" y="54585"/>
                  <a:pt x="162417" y="49738"/>
                </a:cubicBezTo>
                <a:cubicBezTo>
                  <a:pt x="167421" y="42232"/>
                  <a:pt x="166286" y="29935"/>
                  <a:pt x="160873" y="22718"/>
                </a:cubicBezTo>
                <a:cubicBezTo>
                  <a:pt x="156847" y="17350"/>
                  <a:pt x="149998" y="14686"/>
                  <a:pt x="143889" y="11909"/>
                </a:cubicBezTo>
                <a:cubicBezTo>
                  <a:pt x="130760" y="5941"/>
                  <a:pt x="116623" y="329"/>
                  <a:pt x="102201" y="32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6"/>
          <p:cNvPicPr preferRelativeResize="0"/>
          <p:nvPr/>
        </p:nvPicPr>
        <p:blipFill rotWithShape="1">
          <a:blip r:embed="rId3">
            <a:alphaModFix/>
          </a:blip>
          <a:srcRect b="8360" l="0" r="0" t="-8360"/>
          <a:stretch/>
        </p:blipFill>
        <p:spPr>
          <a:xfrm>
            <a:off x="645351" y="1332876"/>
            <a:ext cx="7597906" cy="21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 rotWithShape="1">
          <a:blip r:embed="rId4">
            <a:alphaModFix/>
          </a:blip>
          <a:srcRect b="0" l="730" r="-730" t="0"/>
          <a:stretch/>
        </p:blipFill>
        <p:spPr>
          <a:xfrm>
            <a:off x="596125" y="2"/>
            <a:ext cx="10177500" cy="15882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36"/>
          <p:cNvGrpSpPr/>
          <p:nvPr/>
        </p:nvGrpSpPr>
        <p:grpSpPr>
          <a:xfrm>
            <a:off x="6705757" y="510946"/>
            <a:ext cx="296542" cy="296542"/>
            <a:chOff x="2676100" y="832575"/>
            <a:chExt cx="483125" cy="483125"/>
          </a:xfrm>
        </p:grpSpPr>
        <p:sp>
          <p:nvSpPr>
            <p:cNvPr id="324" name="Google Shape;324;p36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6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6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36"/>
          <p:cNvGrpSpPr/>
          <p:nvPr/>
        </p:nvGrpSpPr>
        <p:grpSpPr>
          <a:xfrm>
            <a:off x="4541112" y="3083947"/>
            <a:ext cx="296926" cy="296542"/>
            <a:chOff x="5053900" y="2021500"/>
            <a:chExt cx="483750" cy="483125"/>
          </a:xfrm>
        </p:grpSpPr>
        <p:sp>
          <p:nvSpPr>
            <p:cNvPr id="328" name="Google Shape;328;p36"/>
            <p:cNvSpPr/>
            <p:nvPr/>
          </p:nvSpPr>
          <p:spPr>
            <a:xfrm>
              <a:off x="5281350" y="2078100"/>
              <a:ext cx="127375" cy="127350"/>
            </a:xfrm>
            <a:custGeom>
              <a:rect b="b" l="l" r="r" t="t"/>
              <a:pathLst>
                <a:path extrusionOk="0" h="5094" w="5095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5118000" y="2021500"/>
              <a:ext cx="368700" cy="483125"/>
            </a:xfrm>
            <a:custGeom>
              <a:rect b="b" l="l" r="r" t="t"/>
              <a:pathLst>
                <a:path extrusionOk="0" h="19325" w="14748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50539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5056850" y="2096550"/>
              <a:ext cx="50750" cy="48025"/>
            </a:xfrm>
            <a:custGeom>
              <a:rect b="b" l="l" r="r" t="t"/>
              <a:pathLst>
                <a:path extrusionOk="0" h="1921" w="203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5056400" y="2266400"/>
              <a:ext cx="51200" cy="48350"/>
            </a:xfrm>
            <a:custGeom>
              <a:rect b="b" l="l" r="r" t="t"/>
              <a:pathLst>
                <a:path extrusionOk="0" h="1934" w="2048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6"/>
            <p:cNvSpPr/>
            <p:nvPr/>
          </p:nvSpPr>
          <p:spPr>
            <a:xfrm>
              <a:off x="5480400" y="2191325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6"/>
            <p:cNvSpPr/>
            <p:nvPr/>
          </p:nvSpPr>
          <p:spPr>
            <a:xfrm>
              <a:off x="5479800" y="209655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5483350" y="2266400"/>
              <a:ext cx="54300" cy="48225"/>
            </a:xfrm>
            <a:custGeom>
              <a:rect b="b" l="l" r="r" t="t"/>
              <a:pathLst>
                <a:path extrusionOk="0" h="1929" w="2172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36"/>
          <p:cNvSpPr txBox="1"/>
          <p:nvPr>
            <p:ph idx="3" type="subTitle"/>
          </p:nvPr>
        </p:nvSpPr>
        <p:spPr>
          <a:xfrm>
            <a:off x="5657625" y="567982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D86867"/>
                </a:solidFill>
              </a:rPr>
              <a:t>Remind Daily message </a:t>
            </a:r>
            <a:endParaRPr>
              <a:solidFill>
                <a:srgbClr val="D86867"/>
              </a:solidFill>
            </a:endParaRPr>
          </a:p>
        </p:txBody>
      </p:sp>
      <p:sp>
        <p:nvSpPr>
          <p:cNvPr id="337" name="Google Shape;337;p36"/>
          <p:cNvSpPr txBox="1"/>
          <p:nvPr>
            <p:ph idx="4" type="subTitle"/>
          </p:nvPr>
        </p:nvSpPr>
        <p:spPr>
          <a:xfrm>
            <a:off x="3534200" y="3083957"/>
            <a:ext cx="2392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D86867"/>
                </a:solidFill>
              </a:rPr>
              <a:t>Punishment message</a:t>
            </a:r>
            <a:endParaRPr>
              <a:solidFill>
                <a:srgbClr val="D86867"/>
              </a:solidFill>
            </a:endParaRPr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343" y="3818176"/>
            <a:ext cx="10079055" cy="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/>
          <p:nvPr>
            <p:ph type="ctrTitle"/>
          </p:nvPr>
        </p:nvSpPr>
        <p:spPr>
          <a:xfrm>
            <a:off x="-62625" y="198800"/>
            <a:ext cx="9206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" sz="7000">
                <a:solidFill>
                  <a:srgbClr val="D86867"/>
                </a:solidFill>
              </a:rPr>
              <a:t>Thanks!</a:t>
            </a:r>
            <a:endParaRPr>
              <a:solidFill>
                <a:srgbClr val="D86867"/>
              </a:solidFill>
            </a:endParaRPr>
          </a:p>
        </p:txBody>
      </p:sp>
      <p:cxnSp>
        <p:nvCxnSpPr>
          <p:cNvPr id="344" name="Google Shape;344;p37"/>
          <p:cNvCxnSpPr/>
          <p:nvPr/>
        </p:nvCxnSpPr>
        <p:spPr>
          <a:xfrm>
            <a:off x="4314750" y="2626100"/>
            <a:ext cx="514500" cy="0"/>
          </a:xfrm>
          <a:prstGeom prst="straightConnector1">
            <a:avLst/>
          </a:prstGeom>
          <a:noFill/>
          <a:ln cap="flat" cmpd="sng" w="28575">
            <a:solidFill>
              <a:srgbClr val="FFCC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p37"/>
          <p:cNvSpPr txBox="1"/>
          <p:nvPr>
            <p:ph idx="1" type="subTitle"/>
          </p:nvPr>
        </p:nvSpPr>
        <p:spPr>
          <a:xfrm>
            <a:off x="2623850" y="3178219"/>
            <a:ext cx="4076700" cy="11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Does anyone have any questions?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thao.vuthiphuong@ncc.asia</a:t>
            </a:r>
            <a:r>
              <a:rPr lang="es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+84 395230202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ncc.</a:t>
            </a:r>
            <a:r>
              <a:rPr lang="es"/>
              <a:t>asia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Business">
  <a:themeElements>
    <a:clrScheme name="Red">
      <a:dk1>
        <a:srgbClr val="000000"/>
      </a:dk1>
      <a:lt1>
        <a:srgbClr val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